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7077075" cy="9418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1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66733" cy="4709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08705" y="0"/>
            <a:ext cx="3066733" cy="4709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84275" y="706437"/>
            <a:ext cx="4708524" cy="35321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7708" y="4473853"/>
            <a:ext cx="5661660" cy="42383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946071"/>
            <a:ext cx="3066733" cy="4709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08705" y="8946071"/>
            <a:ext cx="3066733" cy="470932"/>
          </a:xfrm>
          <a:prstGeom prst="rect">
            <a:avLst/>
          </a:prstGeom>
          <a:noFill/>
          <a:ln>
            <a:noFill/>
          </a:ln>
        </p:spPr>
        <p:txBody>
          <a:bodyPr lIns="94250" tIns="47125" rIns="94250" bIns="471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38317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707708" y="4473853"/>
            <a:ext cx="5661660" cy="42383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706437"/>
            <a:ext cx="4708524" cy="35321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6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707708" y="4473853"/>
            <a:ext cx="5661660" cy="42383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SNMP as</a:t>
            </a:r>
            <a:r>
              <a:rPr lang="en-US" baseline="0" dirty="0" smtClean="0"/>
              <a:t> it is stated simple network management protocol basically focusing on collecting and monitoring the information about the managed devices on connected network.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706437"/>
            <a:ext cx="4708524" cy="35321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40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707708" y="4473853"/>
            <a:ext cx="5661660" cy="42383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706437"/>
            <a:ext cx="4708524" cy="35321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72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707708" y="4473853"/>
            <a:ext cx="5661660" cy="42383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MIBs describe the structure of the management data of a device subsystem;</a:t>
            </a:r>
            <a:endParaRPr dirty="0"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706437"/>
            <a:ext cx="4708524" cy="35321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9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706438"/>
            <a:ext cx="4708525" cy="35321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707708" y="4473853"/>
            <a:ext cx="5661600" cy="423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4008705" y="8946071"/>
            <a:ext cx="3066600" cy="471000"/>
          </a:xfrm>
          <a:prstGeom prst="rect">
            <a:avLst/>
          </a:prstGeom>
        </p:spPr>
        <p:txBody>
          <a:bodyPr lIns="94250" tIns="47125" rIns="94250" bIns="471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6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706437"/>
            <a:ext cx="4708500" cy="3532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707708" y="4473853"/>
            <a:ext cx="5661600" cy="423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4008705" y="8946071"/>
            <a:ext cx="3066600" cy="471000"/>
          </a:xfrm>
          <a:prstGeom prst="rect">
            <a:avLst/>
          </a:prstGeom>
        </p:spPr>
        <p:txBody>
          <a:bodyPr lIns="94250" tIns="47125" rIns="94250" bIns="471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20050" y="1385424"/>
            <a:ext cx="7743377" cy="7644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C75BC"/>
              </a:buClr>
              <a:buFont typeface="Calibri"/>
              <a:buNone/>
              <a:defRPr sz="3000" b="0" i="0" u="none" strike="noStrike" cap="none">
                <a:solidFill>
                  <a:srgbClr val="1C75B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48064"/>
            <a:ext cx="9144001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 descr="blue-head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39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0030" y="1739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595959"/>
              </a:buClr>
              <a:buFont typeface="Calibri"/>
              <a:buNone/>
              <a:defRPr sz="3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46806" y="1398865"/>
            <a:ext cx="8644854" cy="3559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595959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595959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271545" y="6347960"/>
            <a:ext cx="6837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981"/>
            <a:ext cx="91530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030" y="1739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rgbClr val="595959"/>
              </a:buClr>
              <a:buFont typeface="Calibri"/>
              <a:buNone/>
              <a:defRPr sz="3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rgbClr val="595959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spcBef>
                <a:spcPts val="320"/>
              </a:spcBef>
              <a:buClr>
                <a:srgbClr val="595959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spcBef>
                <a:spcPts val="280"/>
              </a:spcBef>
              <a:buClr>
                <a:srgbClr val="595959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39700" algn="l" rtl="0">
              <a:spcBef>
                <a:spcPts val="280"/>
              </a:spcBef>
              <a:buClr>
                <a:srgbClr val="595959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rgbClr val="595959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spcBef>
                <a:spcPts val="320"/>
              </a:spcBef>
              <a:buClr>
                <a:srgbClr val="595959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spcBef>
                <a:spcPts val="280"/>
              </a:spcBef>
              <a:buClr>
                <a:srgbClr val="595959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39700" algn="l" rtl="0">
              <a:spcBef>
                <a:spcPts val="280"/>
              </a:spcBef>
              <a:buClr>
                <a:srgbClr val="595959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0029" y="1739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rgbClr val="595959"/>
              </a:buClr>
              <a:buFont typeface="Calibri"/>
              <a:buNone/>
              <a:defRPr sz="3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981"/>
            <a:ext cx="91530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820050" y="1385424"/>
            <a:ext cx="7743377" cy="7644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C75BC"/>
              </a:buClr>
              <a:buFont typeface="Calibri"/>
              <a:buNone/>
              <a:defRPr sz="3000" b="0" i="0" u="none" strike="noStrike" cap="none">
                <a:solidFill>
                  <a:srgbClr val="1C75B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g"/><Relationship Id="rId15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6448064"/>
            <a:ext cx="9144001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 descr="blue-header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4001" cy="39240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/>
        </p:nvSpPr>
        <p:spPr>
          <a:xfrm>
            <a:off x="6022848" y="6164219"/>
            <a:ext cx="3121152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1" i="1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Proprietary and Confidential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6448064"/>
            <a:ext cx="9144001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 descr="blue-header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4001" cy="39240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271545" y="6347960"/>
            <a:ext cx="6837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1916" cy="687628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4987314" y="5657950"/>
            <a:ext cx="4091784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Snmp Trap Generator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			           - Aniket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30030" y="1739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595959"/>
              </a:buClr>
              <a:buSzPct val="25000"/>
              <a:buFont typeface="Calibri"/>
              <a:buNone/>
            </a:pPr>
            <a:r>
              <a:rPr lang="en-US" sz="3600"/>
              <a:t>Introduction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146806" y="1185504"/>
            <a:ext cx="8644854" cy="48596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What is SNMP?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Why is it used?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Snmp Traps.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Nutanix customers using SNMP,  Nvidia (Xenoss Monitoring tool), Sutter Health etc. </a:t>
            </a: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30030" y="1739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595959"/>
              </a:buClr>
              <a:buSzPct val="25000"/>
              <a:buFont typeface="Calibri"/>
              <a:buNone/>
            </a:pPr>
            <a:r>
              <a:rPr lang="en-US" sz="3600"/>
              <a:t>Problem Statement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146806" y="1398865"/>
            <a:ext cx="8644854" cy="35590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Snmp Traps cannot be consumed easily by monitoring tools.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No classification for the traps.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Add traps for all new alerts every release.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Make the traps more detailed.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30030" y="1739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595959"/>
              </a:buClr>
              <a:buSzPct val="25000"/>
              <a:buFont typeface="Calibri"/>
              <a:buNone/>
            </a:pPr>
            <a:r>
              <a:rPr lang="en-US" sz="3600"/>
              <a:t>Snmp Trap Generator</a:t>
            </a:r>
            <a:r>
              <a:rPr lang="en-US" sz="3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46806" y="1398865"/>
            <a:ext cx="8644854" cy="35590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sz="2400" b="0" i="0" u="sng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Dynamically generate SNMP traps and publish in Nutanix MIB.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Parse the existing Alert json/Protobufs to get trap list.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Changes made in trap sending code to send correct SNMP trap.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-US" i="1"/>
              <a:t>Make sure the traps are not duplicated/changed across releases.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30030" y="173969"/>
            <a:ext cx="8229600" cy="114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Brief Demo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271545" y="6347960"/>
            <a:ext cx="683700" cy="365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pic>
        <p:nvPicPr>
          <p:cNvPr id="2" name="Present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969" y="1398865"/>
            <a:ext cx="8146473" cy="451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146806" y="1398865"/>
            <a:ext cx="8644800" cy="355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								</a:t>
            </a:r>
            <a:r>
              <a:rPr lang="en-US" sz="6000"/>
              <a:t>Q &amp; A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271545" y="6347960"/>
            <a:ext cx="683700" cy="365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154</Words>
  <Application>Microsoft Macintosh PowerPoint</Application>
  <PresentationFormat>On-screen Show (4:3)</PresentationFormat>
  <Paragraphs>30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Custom Design</vt:lpstr>
      <vt:lpstr>1_Custom Design</vt:lpstr>
      <vt:lpstr>PowerPoint Presentation</vt:lpstr>
      <vt:lpstr>Introduction</vt:lpstr>
      <vt:lpstr>Problem Statement</vt:lpstr>
      <vt:lpstr>Snmp Trap Generator </vt:lpstr>
      <vt:lpstr>Brief Demo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Aniket Khandelwal</cp:lastModifiedBy>
  <cp:revision>3</cp:revision>
  <dcterms:modified xsi:type="dcterms:W3CDTF">2016-06-30T14:57:49Z</dcterms:modified>
</cp:coreProperties>
</file>